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73"/>
    <p:restoredTop sz="94748"/>
  </p:normalViewPr>
  <p:slideViewPr>
    <p:cSldViewPr snapToGrid="0">
      <p:cViewPr varScale="1">
        <p:scale>
          <a:sx n="62" d="100"/>
          <a:sy n="62" d="100"/>
        </p:scale>
        <p:origin x="2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3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3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5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8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8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5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051B-BFD4-FE4D-9C62-CD3DFA342F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C610-7738-CE4A-93B7-291D704D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0DF562F-7BB6-4BAE-CAB4-3B7B169B37AC}"/>
              </a:ext>
            </a:extLst>
          </p:cNvPr>
          <p:cNvSpPr/>
          <p:nvPr/>
        </p:nvSpPr>
        <p:spPr>
          <a:xfrm>
            <a:off x="254524" y="297362"/>
            <a:ext cx="5951404" cy="3458816"/>
          </a:xfrm>
          <a:prstGeom prst="wedgeRoundRectCallout">
            <a:avLst>
              <a:gd name="adj1" fmla="val 33681"/>
              <a:gd name="adj2" fmla="val 88046"/>
              <a:gd name="adj3" fmla="val 16667"/>
            </a:avLst>
          </a:prstGeom>
          <a:solidFill>
            <a:srgbClr val="00965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4000" dirty="0"/>
              <a:t>Join me for the</a:t>
            </a:r>
          </a:p>
          <a:p>
            <a:pPr algn="ctr">
              <a:lnSpc>
                <a:spcPct val="95000"/>
              </a:lnSpc>
            </a:pPr>
            <a:r>
              <a:rPr lang="en-US" sz="5400" b="1" dirty="0"/>
              <a:t>NATIONAL INJURY</a:t>
            </a:r>
          </a:p>
          <a:p>
            <a:pPr algn="ctr">
              <a:lnSpc>
                <a:spcPct val="95000"/>
              </a:lnSpc>
            </a:pPr>
            <a:r>
              <a:rPr lang="en-US" sz="5400" b="1" dirty="0"/>
              <a:t>PREVENTION DAY</a:t>
            </a:r>
          </a:p>
          <a:p>
            <a:pPr algn="ctr">
              <a:lnSpc>
                <a:spcPct val="95000"/>
              </a:lnSpc>
            </a:pPr>
            <a:r>
              <a:rPr lang="en-US" sz="4000" dirty="0"/>
              <a:t>Twitter/X Chat!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345B70-2965-2A42-37B2-8DC4958F2F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11" y="8114495"/>
            <a:ext cx="3805120" cy="773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56C6E-464E-244E-52F6-E4C60A1FFA95}"/>
              </a:ext>
            </a:extLst>
          </p:cNvPr>
          <p:cNvSpPr txBox="1"/>
          <p:nvPr/>
        </p:nvSpPr>
        <p:spPr>
          <a:xfrm>
            <a:off x="259435" y="4177238"/>
            <a:ext cx="3847014" cy="311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/>
              <a:t>Friday</a:t>
            </a:r>
          </a:p>
          <a:p>
            <a:pPr algn="ctr">
              <a:lnSpc>
                <a:spcPct val="90000"/>
              </a:lnSpc>
            </a:pPr>
            <a:r>
              <a:rPr lang="en-US" sz="4400" b="1" dirty="0"/>
              <a:t>November 17th</a:t>
            </a:r>
          </a:p>
          <a:p>
            <a:pPr algn="ctr">
              <a:lnSpc>
                <a:spcPct val="90000"/>
              </a:lnSpc>
            </a:pPr>
            <a:r>
              <a:rPr lang="en-US" sz="4400" b="1" dirty="0"/>
              <a:t>1:00 pm EST</a:t>
            </a:r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>Join the conversation! Use hashtag</a:t>
            </a:r>
          </a:p>
          <a:p>
            <a:pPr algn="ctr">
              <a:lnSpc>
                <a:spcPct val="90000"/>
              </a:lnSpc>
            </a:pPr>
            <a:r>
              <a:rPr lang="en-US" sz="4800" b="1" dirty="0"/>
              <a:t>#</a:t>
            </a:r>
            <a:r>
              <a:rPr lang="en-US" sz="4800" b="1" dirty="0" err="1"/>
              <a:t>BeInjuryFree</a:t>
            </a:r>
            <a:endParaRPr lang="en-US" sz="4800" b="1" dirty="0"/>
          </a:p>
        </p:txBody>
      </p:sp>
      <p:pic>
        <p:nvPicPr>
          <p:cNvPr id="8" name="Picture 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07C4FC6E-1EDE-38E1-9198-7E9F68B079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3" b="98057" l="9942" r="98543">
                        <a14:foregroundMark x1="82448" y1="91969" x2="86820" y2="72064"/>
                        <a14:foregroundMark x1="86820" y1="72064" x2="87273" y2="71459"/>
                        <a14:foregroundMark x1="90155" y1="32686" x2="87727" y2="13126"/>
                        <a14:foregroundMark x1="72830" y1="17617" x2="76198" y2="8981"/>
                        <a14:foregroundMark x1="76198" y1="8981" x2="76198" y2="8981"/>
                        <a14:foregroundMark x1="82934" y1="4491" x2="91062" y2="4491"/>
                        <a14:foregroundMark x1="91062" y1="4491" x2="94948" y2="13083"/>
                        <a14:foregroundMark x1="94948" y1="13083" x2="94851" y2="60449"/>
                        <a14:foregroundMark x1="94851" y1="60449" x2="98543" y2="84283"/>
                        <a14:foregroundMark x1="76911" y1="88126" x2="80764" y2="97064"/>
                        <a14:foregroundMark x1="80764" y1="97064" x2="92778" y2="91667"/>
                        <a14:foregroundMark x1="81250" y1="8636" x2="92778" y2="3843"/>
                        <a14:foregroundMark x1="69948" y1="16969" x2="69948" y2="16969"/>
                        <a14:foregroundMark x1="71405" y1="16969" x2="76457" y2="4491"/>
                        <a14:foregroundMark x1="74028" y1="90069" x2="78368" y2="97841"/>
                        <a14:foregroundMark x1="78368" y1="97841" x2="78368" y2="98057"/>
                        <a14:foregroundMark x1="71405" y1="13774" x2="75874" y2="5786"/>
                        <a14:foregroundMark x1="75874" y1="5786" x2="76198" y2="2245"/>
                        <a14:foregroundMark x1="75000" y1="1943" x2="72830" y2="8333"/>
                        <a14:foregroundMark x1="72118" y1="81390" x2="73543" y2="8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74859" y="3374860"/>
            <a:ext cx="6593303" cy="49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0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51D171-9292-B03B-C9E1-1B2CAB46CD4B}"/>
              </a:ext>
            </a:extLst>
          </p:cNvPr>
          <p:cNvSpPr txBox="1"/>
          <p:nvPr/>
        </p:nvSpPr>
        <p:spPr>
          <a:xfrm>
            <a:off x="0" y="2300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going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06079-DEC3-B3FB-A512-AC07718ED0DE}"/>
              </a:ext>
            </a:extLst>
          </p:cNvPr>
          <p:cNvSpPr txBox="1"/>
          <p:nvPr/>
        </p:nvSpPr>
        <p:spPr>
          <a:xfrm>
            <a:off x="0" y="5996186"/>
            <a:ext cx="9144000" cy="291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INJURY</a:t>
            </a:r>
          </a:p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DAY</a:t>
            </a:r>
          </a:p>
          <a:p>
            <a:pPr algn="ctr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18, 2023</a:t>
            </a:r>
          </a:p>
        </p:txBody>
      </p:sp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AE85185D-4089-3DB3-E6AD-43DCFA215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4420" y="2013026"/>
            <a:ext cx="3999012" cy="333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A green umbrella and a cartoon character&#10;&#10;Description automatically generated">
            <a:extLst>
              <a:ext uri="{FF2B5EF4-FFF2-40B4-BE49-F238E27FC236}">
                <a16:creationId xmlns:a16="http://schemas.microsoft.com/office/drawing/2014/main" id="{F1DC19F6-DA8A-FAAB-D03D-BCB2C11A89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840" y="2557251"/>
            <a:ext cx="2380126" cy="2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965E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1CFB17-E4B6-98CD-15A1-1CBF36955A09}"/>
              </a:ext>
            </a:extLst>
          </p:cNvPr>
          <p:cNvSpPr txBox="1"/>
          <p:nvPr/>
        </p:nvSpPr>
        <p:spPr>
          <a:xfrm>
            <a:off x="0" y="335084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Californian FB" panose="0207040306080B030204" pitchFamily="18" charset="77"/>
                <a:cs typeface="Times New Roman" panose="02020603050405020304" pitchFamily="18" charset="0"/>
              </a:rPr>
              <a:t>Shine a Green Light </a:t>
            </a:r>
          </a:p>
          <a:p>
            <a:pPr algn="ctr"/>
            <a:r>
              <a:rPr lang="en-US" sz="6600" i="1" dirty="0">
                <a:latin typeface="Californian FB" panose="0207040306080B030204" pitchFamily="18" charset="77"/>
                <a:cs typeface="Times New Roman" panose="02020603050405020304" pitchFamily="18" charset="0"/>
              </a:rPr>
              <a:t>for Injury Prevention!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6EF03-0D7A-31D3-6F0F-29989A9A5629}"/>
              </a:ext>
            </a:extLst>
          </p:cNvPr>
          <p:cNvSpPr txBox="1"/>
          <p:nvPr/>
        </p:nvSpPr>
        <p:spPr>
          <a:xfrm>
            <a:off x="419722" y="3281848"/>
            <a:ext cx="438934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77"/>
              </a:rPr>
              <a:t>Join me in celebrating</a:t>
            </a:r>
          </a:p>
          <a:p>
            <a:r>
              <a:rPr lang="en-US" sz="3600" b="1" dirty="0">
                <a:latin typeface="Californian FB" panose="0207040306080B030204" pitchFamily="18" charset="77"/>
              </a:rPr>
              <a:t>NATIONAL INJURY</a:t>
            </a:r>
          </a:p>
          <a:p>
            <a:r>
              <a:rPr lang="en-US" sz="3600" b="1" dirty="0">
                <a:latin typeface="Californian FB" panose="0207040306080B030204" pitchFamily="18" charset="77"/>
              </a:rPr>
              <a:t>PREVENTION DAY</a:t>
            </a:r>
          </a:p>
          <a:p>
            <a:r>
              <a:rPr lang="en-US" sz="3600" dirty="0">
                <a:latin typeface="Californian FB" panose="0207040306080B030204" pitchFamily="18" charset="77"/>
              </a:rPr>
              <a:t>this November 18th.</a:t>
            </a:r>
          </a:p>
          <a:p>
            <a:endParaRPr lang="en-US" sz="3600" dirty="0">
              <a:latin typeface="Californian FB" panose="0207040306080B030204" pitchFamily="18" charset="77"/>
            </a:endParaRPr>
          </a:p>
          <a:p>
            <a:r>
              <a:rPr lang="en-US" sz="3200" i="1" dirty="0">
                <a:latin typeface="Californian FB" panose="0207040306080B030204" pitchFamily="18" charset="77"/>
              </a:rPr>
              <a:t>Learn more at </a:t>
            </a:r>
            <a:r>
              <a:rPr lang="en-US" sz="3200" i="1" dirty="0" err="1">
                <a:latin typeface="Californian FB" panose="0207040306080B030204" pitchFamily="18" charset="77"/>
              </a:rPr>
              <a:t>injuryfree.org</a:t>
            </a:r>
            <a:r>
              <a:rPr lang="en-US" sz="3200" i="1" dirty="0">
                <a:latin typeface="Californian FB" panose="0207040306080B030204" pitchFamily="18" charset="77"/>
              </a:rPr>
              <a:t>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C73ECA-FF12-1104-FECE-746257BBA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73" y="7549376"/>
            <a:ext cx="6149252" cy="1249848"/>
          </a:xfrm>
          <a:prstGeom prst="rect">
            <a:avLst/>
          </a:prstGeom>
        </p:spPr>
      </p:pic>
      <p:pic>
        <p:nvPicPr>
          <p:cNvPr id="9" name="Picture 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9D8D0156-FF3D-C1B0-6C90-0A4D217E8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46536">
            <a:off x="4725682" y="3420104"/>
            <a:ext cx="4351017" cy="3263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138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B4B9F-DC80-2A88-DD52-3B270DDB9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2787" l="3965" r="95815">
                        <a14:foregroundMark x1="27313" y1="11148" x2="43833" y2="7705"/>
                        <a14:foregroundMark x1="36344" y1="3443" x2="39868" y2="3934"/>
                        <a14:foregroundMark x1="11013" y1="65246" x2="11894" y2="75410"/>
                        <a14:foregroundMark x1="4185" y1="72295" x2="4626" y2="78197"/>
                        <a14:foregroundMark x1="26872" y1="92131" x2="38326" y2="92787"/>
                        <a14:foregroundMark x1="91189" y1="55082" x2="91850" y2="58033"/>
                        <a14:foregroundMark x1="95374" y1="69344" x2="95374" y2="71148"/>
                        <a14:foregroundMark x1="95815" y1="60984" x2="95374" y2="62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73" y="1070604"/>
            <a:ext cx="5999749" cy="8073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B9F1F6-2A36-7B99-E43C-A9D3140DB263}"/>
              </a:ext>
            </a:extLst>
          </p:cNvPr>
          <p:cNvSpPr/>
          <p:nvPr/>
        </p:nvSpPr>
        <p:spPr>
          <a:xfrm>
            <a:off x="0" y="11229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57150">
                  <a:solidFill>
                    <a:srgbClr val="00965E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I WANT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CB536-C8DD-904E-9228-15110D65BE7D}"/>
              </a:ext>
            </a:extLst>
          </p:cNvPr>
          <p:cNvSpPr/>
          <p:nvPr/>
        </p:nvSpPr>
        <p:spPr>
          <a:xfrm>
            <a:off x="0" y="1318117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965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 #</a:t>
            </a:r>
            <a:r>
              <a:rPr lang="en-US" sz="6600" b="1" dirty="0" err="1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965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BeInjuryFree</a:t>
            </a:r>
            <a:endParaRPr lang="en-US" sz="6600" b="1" cap="none" dirty="0">
              <a:ln w="38100">
                <a:solidFill>
                  <a:schemeClr val="tx1"/>
                </a:solidFill>
                <a:prstDash val="solid"/>
              </a:ln>
              <a:solidFill>
                <a:srgbClr val="00965E"/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Picture 6" descr="A green umbrella and a cartoon character&#10;&#10;Description automatically generated">
            <a:extLst>
              <a:ext uri="{FF2B5EF4-FFF2-40B4-BE49-F238E27FC236}">
                <a16:creationId xmlns:a16="http://schemas.microsoft.com/office/drawing/2014/main" id="{D41A3637-6B1C-02B2-BD9B-055592B80D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22" y="6027815"/>
            <a:ext cx="2380126" cy="2704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405C01-751D-2459-6830-53B42698F2F0}"/>
              </a:ext>
            </a:extLst>
          </p:cNvPr>
          <p:cNvSpPr txBox="1"/>
          <p:nvPr/>
        </p:nvSpPr>
        <p:spPr>
          <a:xfrm>
            <a:off x="4572000" y="2469130"/>
            <a:ext cx="4315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National Injury Prevention Day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November 18, 2023</a:t>
            </a:r>
          </a:p>
        </p:txBody>
      </p:sp>
    </p:spTree>
    <p:extLst>
      <p:ext uri="{BB962C8B-B14F-4D97-AF65-F5344CB8AC3E}">
        <p14:creationId xmlns:p14="http://schemas.microsoft.com/office/powerpoint/2010/main" val="73807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302</TotalTime>
  <Words>80</Words>
  <Application>Microsoft Macintosh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Rice</dc:creator>
  <cp:lastModifiedBy>Walter Rice</cp:lastModifiedBy>
  <cp:revision>13</cp:revision>
  <dcterms:created xsi:type="dcterms:W3CDTF">2023-11-10T18:18:21Z</dcterms:created>
  <dcterms:modified xsi:type="dcterms:W3CDTF">2023-11-10T23:48:49Z</dcterms:modified>
</cp:coreProperties>
</file>